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0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4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2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6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2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9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4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7C75-D7A3-4232-940B-3C2FEAFE4A7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2E22-4A3B-4816-9A47-BC08F73D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5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Punjab Bait-</a:t>
            </a:r>
            <a:r>
              <a:rPr lang="en-US" dirty="0" err="1" smtClean="0"/>
              <a:t>ul</a:t>
            </a:r>
            <a:r>
              <a:rPr lang="en-US" dirty="0" smtClean="0"/>
              <a:t>-Mal Act, 1991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2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established a council to be called the Punjab Bait-</a:t>
            </a:r>
            <a:r>
              <a:rPr lang="en-US" dirty="0" err="1" smtClean="0"/>
              <a:t>ul</a:t>
            </a:r>
            <a:r>
              <a:rPr lang="en-US" dirty="0" smtClean="0"/>
              <a:t>-Mal council.</a:t>
            </a:r>
          </a:p>
          <a:p>
            <a:r>
              <a:rPr lang="en-US" dirty="0" smtClean="0"/>
              <a:t>The council shall consist of fifteen official and non-official members including </a:t>
            </a:r>
            <a:r>
              <a:rPr lang="en-US" dirty="0" err="1" smtClean="0"/>
              <a:t>Ameen</a:t>
            </a:r>
            <a:r>
              <a:rPr lang="en-US" dirty="0" smtClean="0"/>
              <a:t> Bait-</a:t>
            </a:r>
            <a:r>
              <a:rPr lang="en-US" dirty="0" err="1" smtClean="0"/>
              <a:t>ul</a:t>
            </a:r>
            <a:r>
              <a:rPr lang="en-US" dirty="0" smtClean="0"/>
              <a:t>-Mal (who shall be the head of the council).</a:t>
            </a:r>
          </a:p>
          <a:p>
            <a:r>
              <a:rPr lang="en-US" dirty="0" smtClean="0"/>
              <a:t>The tenure of non-official members including the </a:t>
            </a:r>
            <a:r>
              <a:rPr lang="en-US" dirty="0" err="1" smtClean="0"/>
              <a:t>Ameen</a:t>
            </a:r>
            <a:r>
              <a:rPr lang="en-US" dirty="0" smtClean="0"/>
              <a:t> will be for three years, but they may at any time, be removed for misconduct.</a:t>
            </a:r>
          </a:p>
          <a:p>
            <a:r>
              <a:rPr lang="en-US" dirty="0" smtClean="0"/>
              <a:t>The council shall administer the Punjab Bait-</a:t>
            </a:r>
            <a:r>
              <a:rPr lang="en-US" dirty="0" err="1" smtClean="0"/>
              <a:t>ul</a:t>
            </a:r>
            <a:r>
              <a:rPr lang="en-US" dirty="0" smtClean="0"/>
              <a:t>-Mal and shall perform such other function to the Bait-</a:t>
            </a:r>
            <a:r>
              <a:rPr lang="en-US" dirty="0" err="1" smtClean="0"/>
              <a:t>ul</a:t>
            </a:r>
            <a:r>
              <a:rPr lang="en-US" dirty="0" smtClean="0"/>
              <a:t>-Mal as the government may assign 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2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fund of the Bait-</a:t>
            </a:r>
            <a:r>
              <a:rPr lang="en-US" dirty="0" err="1" smtClean="0"/>
              <a:t>ul</a:t>
            </a:r>
            <a:r>
              <a:rPr lang="en-US" dirty="0" smtClean="0"/>
              <a:t>-Mal shall be credited with grants from the government, the federal government, local bodies and International Islamic Agencies, voluntary donations including </a:t>
            </a:r>
            <a:r>
              <a:rPr lang="en-US" dirty="0" err="1" smtClean="0"/>
              <a:t>Sadqaat</a:t>
            </a:r>
            <a:r>
              <a:rPr lang="en-US" dirty="0" smtClean="0"/>
              <a:t>, </a:t>
            </a:r>
            <a:r>
              <a:rPr lang="en-US" dirty="0" err="1" smtClean="0"/>
              <a:t>Khairat</a:t>
            </a:r>
            <a:r>
              <a:rPr lang="en-US" dirty="0" smtClean="0"/>
              <a:t> and </a:t>
            </a:r>
            <a:r>
              <a:rPr lang="en-US" dirty="0" err="1" smtClean="0"/>
              <a:t>Atiat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Bait-</a:t>
            </a:r>
            <a:r>
              <a:rPr lang="en-US" dirty="0" err="1" smtClean="0"/>
              <a:t>ul</a:t>
            </a:r>
            <a:r>
              <a:rPr lang="en-US" dirty="0" smtClean="0"/>
              <a:t>-Mal shall be utilized for the following purposes, namely;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Educational assistance to the poor and deserving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Medical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Charitable purposes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purpose of public utility particularly where the beneficiaries would be the disadvantaged sections of the society;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purpose approved by the council.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distribution of the Bait-</a:t>
            </a:r>
            <a:r>
              <a:rPr lang="en-US" dirty="0" err="1" smtClean="0"/>
              <a:t>ul</a:t>
            </a:r>
            <a:r>
              <a:rPr lang="en-US" dirty="0" smtClean="0"/>
              <a:t>-Mal fund shall be carried out by the District Bait-</a:t>
            </a:r>
            <a:r>
              <a:rPr lang="en-US" dirty="0" err="1" smtClean="0"/>
              <a:t>ul</a:t>
            </a:r>
            <a:r>
              <a:rPr lang="en-US" dirty="0" smtClean="0"/>
              <a:t>-Mal Committees.</a:t>
            </a:r>
          </a:p>
          <a:p>
            <a:r>
              <a:rPr lang="en-US" dirty="0" smtClean="0"/>
              <a:t>The accounts of Bait-</a:t>
            </a:r>
            <a:r>
              <a:rPr lang="en-US" dirty="0" err="1" smtClean="0"/>
              <a:t>ul</a:t>
            </a:r>
            <a:r>
              <a:rPr lang="en-US" dirty="0" smtClean="0"/>
              <a:t>-Mal shall be audited by an Auditor who is a chartered Accountant within the meaning of the chartered Accountants Ordinance 1961 and is appointed by the council for the purpose.</a:t>
            </a:r>
          </a:p>
          <a:p>
            <a:r>
              <a:rPr lang="en-US" dirty="0" smtClean="0"/>
              <a:t>The council shall not later than 15</a:t>
            </a:r>
            <a:r>
              <a:rPr lang="en-US" baseline="30000" dirty="0" smtClean="0"/>
              <a:t>th</a:t>
            </a:r>
            <a:r>
              <a:rPr lang="en-US" dirty="0" smtClean="0"/>
              <a:t> day of March in each year, prepare report as to the work done by it during the preceding year ending on the 31</a:t>
            </a:r>
            <a:r>
              <a:rPr lang="en-US" baseline="30000" dirty="0" smtClean="0"/>
              <a:t>st</a:t>
            </a:r>
            <a:r>
              <a:rPr lang="en-US" dirty="0" smtClean="0"/>
              <a:t> day of December and submit the report to the Governor.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0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Governor shall cause a copy of the report to be laid before the provincial Assembly.</a:t>
            </a:r>
          </a:p>
          <a:p>
            <a:r>
              <a:rPr lang="en-US" dirty="0" smtClean="0"/>
              <a:t>The Punjab Bait-Mal Ordinance, 1991 is </a:t>
            </a:r>
            <a:r>
              <a:rPr lang="en-US" smtClean="0"/>
              <a:t>hereby repealed.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9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Punjab Bait-ul-Mal Act, 1991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Punjab Bait-ul-Mal Act, 1991</dc:title>
  <dc:creator>Abdul Rehman</dc:creator>
  <cp:lastModifiedBy>Abdul Rehman</cp:lastModifiedBy>
  <cp:revision>5</cp:revision>
  <dcterms:created xsi:type="dcterms:W3CDTF">2020-11-18T06:20:05Z</dcterms:created>
  <dcterms:modified xsi:type="dcterms:W3CDTF">2020-11-18T07:26:19Z</dcterms:modified>
</cp:coreProperties>
</file>